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68" r:id="rId5"/>
    <p:sldId id="269" r:id="rId6"/>
    <p:sldId id="26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433"/>
    <a:srgbClr val="8AB545"/>
    <a:srgbClr val="6C9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4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9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24575,'-6'0'0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93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92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76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463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20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940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7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738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33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42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71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1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24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34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35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50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06-01-2023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63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2" Type="http://schemas.openxmlformats.org/officeDocument/2006/relationships/image" Target="../media/image11.png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10" Type="http://schemas.openxmlformats.org/officeDocument/2006/relationships/customXml" Target="../ink/ink7.xml"/><Relationship Id="rId4" Type="http://schemas.openxmlformats.org/officeDocument/2006/relationships/image" Target="../media/image13.png"/><Relationship Id="rId9" Type="http://schemas.openxmlformats.org/officeDocument/2006/relationships/customXml" Target="../ink/ink6.xml"/><Relationship Id="rId1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ED32-3F02-301F-A6C5-7F4FF96A1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7262"/>
            <a:ext cx="9144000" cy="2387600"/>
          </a:xfrm>
        </p:spPr>
        <p:txBody>
          <a:bodyPr/>
          <a:lstStyle/>
          <a:p>
            <a:r>
              <a:rPr lang="en-US" sz="4800" b="1" i="1" u="sng" dirty="0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Electricity Billing System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BB250BC-9B89-51EA-3691-77CDB9CC8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724179" cy="861420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785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F5F5-9C3F-6237-39D1-6813485A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933" y="609600"/>
            <a:ext cx="3841589" cy="1219200"/>
          </a:xfrm>
        </p:spPr>
        <p:txBody>
          <a:bodyPr/>
          <a:lstStyle/>
          <a:p>
            <a:r>
              <a:rPr lang="en-US" sz="3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Deposit Details:-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5AA43D-2849-1A84-2C62-13ECE3761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30" y="1447800"/>
            <a:ext cx="6368142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8C958-8054-2AE8-2401-DFA33277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599" y="1940560"/>
            <a:ext cx="3276600" cy="4079240"/>
          </a:xfrm>
        </p:spPr>
        <p:txBody>
          <a:bodyPr/>
          <a:lstStyle/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view bill details. If we need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sort the details based 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meter_no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month.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search the particulars that has been viewed click onto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search option.</a:t>
            </a: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print the particulars that has been viewed click onto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 option.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26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D4A1-F54D-939A-91A8-C2CA3599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83" y="833121"/>
            <a:ext cx="2793159" cy="10994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Bill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2D0BD3-48A5-4FDF-EF23-A0D73640D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21" y="1485900"/>
            <a:ext cx="5729496" cy="428316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B2DDF-C98A-AC42-C1FD-288F8B734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183" y="1997528"/>
            <a:ext cx="3612988" cy="4027351"/>
          </a:xfrm>
        </p:spPr>
        <p:txBody>
          <a:bodyPr/>
          <a:lstStyle/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calculate total bill when units consumed are inserted where meter-no and month is selected.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Submit the details of tax that has been entered by clicking onto submit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button.</a:t>
            </a: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cancel the details that has been entered click onto cancel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option.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FFCDCB-C6E7-74E0-AD28-689C2DFDE78F}"/>
              </a:ext>
            </a:extLst>
          </p:cNvPr>
          <p:cNvGrpSpPr/>
          <p:nvPr/>
        </p:nvGrpSpPr>
        <p:grpSpPr>
          <a:xfrm>
            <a:off x="7402063" y="3254691"/>
            <a:ext cx="22320" cy="11160"/>
            <a:chOff x="7402063" y="3254691"/>
            <a:chExt cx="2232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14:cNvPr>
                <p14:cNvContentPartPr/>
                <p14:nvPr/>
              </p14:nvContentPartPr>
              <p14:xfrm>
                <a:off x="7402063" y="3265491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2568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14:cNvPr>
                <p14:cNvContentPartPr/>
                <p14:nvPr/>
              </p14:nvContentPartPr>
              <p14:xfrm>
                <a:off x="7424023" y="3254691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460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3DD963-A594-370E-E468-4A4FC6E05BAF}"/>
              </a:ext>
            </a:extLst>
          </p:cNvPr>
          <p:cNvGrpSpPr/>
          <p:nvPr/>
        </p:nvGrpSpPr>
        <p:grpSpPr>
          <a:xfrm>
            <a:off x="7402063" y="3200331"/>
            <a:ext cx="22320" cy="360"/>
            <a:chOff x="7402063" y="3200331"/>
            <a:chExt cx="223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14:cNvPr>
                <p14:cNvContentPartPr/>
                <p14:nvPr/>
              </p14:nvContentPartPr>
              <p14:xfrm>
                <a:off x="7402063" y="3200331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14:cNvPr>
                <p14:cNvContentPartPr/>
                <p14:nvPr/>
              </p14:nvContentPartPr>
              <p14:xfrm>
                <a:off x="7424023" y="320033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3C3FB-2225-1538-6269-B63545BCCA73}"/>
              </a:ext>
            </a:extLst>
          </p:cNvPr>
          <p:cNvGrpSpPr/>
          <p:nvPr/>
        </p:nvGrpSpPr>
        <p:grpSpPr>
          <a:xfrm>
            <a:off x="7543903" y="3221931"/>
            <a:ext cx="11160" cy="360"/>
            <a:chOff x="7543903" y="3221931"/>
            <a:chExt cx="111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14:cNvPr>
                <p14:cNvContentPartPr/>
                <p14:nvPr/>
              </p14:nvContentPartPr>
              <p14:xfrm>
                <a:off x="7554703" y="322193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457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14:cNvPr>
              <p14:cNvContentPartPr/>
              <p14:nvPr/>
            </p14:nvContentPartPr>
            <p14:xfrm>
              <a:off x="7443823" y="3243891"/>
              <a:ext cx="21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823" y="3235251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F202503-0851-57F5-2BD5-049E5A78C40B}"/>
              </a:ext>
            </a:extLst>
          </p:cNvPr>
          <p:cNvGrpSpPr/>
          <p:nvPr/>
        </p:nvGrpSpPr>
        <p:grpSpPr>
          <a:xfrm>
            <a:off x="7380463" y="3221931"/>
            <a:ext cx="43920" cy="360"/>
            <a:chOff x="7380463" y="3221931"/>
            <a:chExt cx="439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14:cNvPr>
                <p14:cNvContentPartPr/>
                <p14:nvPr/>
              </p14:nvContentPartPr>
              <p14:xfrm>
                <a:off x="7380463" y="3221931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7146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14:cNvPr>
                <p14:cNvContentPartPr/>
                <p14:nvPr/>
              </p14:nvContentPartPr>
              <p14:xfrm>
                <a:off x="7424023" y="3221931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14:cNvPr>
                <p14:cNvContentPartPr/>
                <p14:nvPr/>
              </p14:nvContentPartPr>
              <p14:xfrm>
                <a:off x="7413223" y="3221931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045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871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E0A6-AA83-BC07-F9CA-386EB3F3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54" y="544649"/>
            <a:ext cx="2793159" cy="576943"/>
          </a:xfrm>
        </p:spPr>
        <p:txBody>
          <a:bodyPr/>
          <a:lstStyle/>
          <a:p>
            <a:r>
              <a:rPr lang="en-IN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Notepad</a:t>
            </a:r>
            <a:endParaRPr lang="en-IN" sz="3200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AB01F5-BF7C-6EA7-6735-BCC7C594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84" y="1306286"/>
            <a:ext cx="6302827" cy="23101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D830A-3851-7B3A-CEAF-D4B87A990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355" y="1306286"/>
            <a:ext cx="3689188" cy="1077685"/>
          </a:xfrm>
        </p:spPr>
        <p:txBody>
          <a:bodyPr/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user clicks on notepad option under utilities section, its launches the notepad.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8CAA-699A-A5C2-195E-4A8E87224000}"/>
              </a:ext>
            </a:extLst>
          </p:cNvPr>
          <p:cNvSpPr txBox="1"/>
          <p:nvPr/>
        </p:nvSpPr>
        <p:spPr>
          <a:xfrm>
            <a:off x="926354" y="3031671"/>
            <a:ext cx="3265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Calculator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A3084-DDA2-A32B-581A-C917D6C62253}"/>
              </a:ext>
            </a:extLst>
          </p:cNvPr>
          <p:cNvSpPr txBox="1"/>
          <p:nvPr/>
        </p:nvSpPr>
        <p:spPr>
          <a:xfrm>
            <a:off x="926354" y="3831770"/>
            <a:ext cx="4462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607060"/>
            <a:r>
              <a:rPr lang="en-IN" sz="1800" b="1" dirty="0">
                <a:solidFill>
                  <a:srgbClr val="ACD4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user clicks on calculator option under utilities section, its launches the calculator.</a:t>
            </a:r>
            <a:endParaRPr lang="en-IN" sz="1800" dirty="0">
              <a:solidFill>
                <a:srgbClr val="ACD43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607060"/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C5AC3-3B5D-3ECF-D1D6-AE2337F156F2}"/>
              </a:ext>
            </a:extLst>
          </p:cNvPr>
          <p:cNvSpPr txBox="1"/>
          <p:nvPr/>
        </p:nvSpPr>
        <p:spPr>
          <a:xfrm>
            <a:off x="950262" y="5309098"/>
            <a:ext cx="317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(This both feature is available to both Admins and Customers)</a:t>
            </a:r>
            <a:endParaRPr lang="en-IN" i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5AC89F-EAFF-7D6A-D0F9-A7A94C802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84" y="3616446"/>
            <a:ext cx="6302827" cy="25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6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F11F-3EBD-8DE0-678A-7FB3ED7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39" y="713378"/>
            <a:ext cx="2793159" cy="859971"/>
          </a:xfrm>
        </p:spPr>
        <p:txBody>
          <a:bodyPr/>
          <a:lstStyle/>
          <a:p>
            <a:r>
              <a:rPr lang="en-IN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</a:t>
            </a:r>
            <a:endParaRPr lang="en-IN" sz="3200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1489-DEB4-DF1F-457E-2A2B83E8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39" y="1864360"/>
            <a:ext cx="3983103" cy="415544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lands on this page after successful login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Screen Contains various fields like in user section Pay Bill, Bill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Bill section we have Generate Bill Slip.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Information section we have Update Information, View Information.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Utility section we have Notepad, Calculator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is for Logout.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5CA3E-615B-55F9-D8AE-55774F0D3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743" y="1473191"/>
            <a:ext cx="5877218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89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9D6B-ECE3-05B9-2159-CEDAFBBB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132" y="843017"/>
            <a:ext cx="2793159" cy="805543"/>
          </a:xfrm>
        </p:spPr>
        <p:txBody>
          <a:bodyPr/>
          <a:lstStyle/>
          <a:p>
            <a:r>
              <a:rPr lang="en-IN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 Bill</a:t>
            </a: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CBEA4-8126-BFB6-2398-68ECB6AC8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7132" y="1864361"/>
            <a:ext cx="3155268" cy="1118326"/>
          </a:xfrm>
        </p:spPr>
        <p:txBody>
          <a:bodyPr>
            <a:normAutofit fontScale="92500" lnSpcReduction="20000"/>
          </a:bodyPr>
          <a:lstStyle/>
          <a:p>
            <a:pPr marL="285750" marR="60706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customers pay their bills by selecting appropriate month.</a:t>
            </a:r>
          </a:p>
          <a:p>
            <a:pPr marR="607060"/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E0FDD4-807C-35BA-5041-E29377C45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70" y="1245788"/>
            <a:ext cx="5770514" cy="2629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70FD1-7545-B7AD-9AF4-489567BAA0DE}"/>
              </a:ext>
            </a:extLst>
          </p:cNvPr>
          <p:cNvSpPr txBox="1"/>
          <p:nvPr/>
        </p:nvSpPr>
        <p:spPr>
          <a:xfrm>
            <a:off x="807132" y="3198488"/>
            <a:ext cx="2405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Bill Details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51EF9-B796-E2D4-2EA6-F32A61866D17}"/>
              </a:ext>
            </a:extLst>
          </p:cNvPr>
          <p:cNvSpPr txBox="1"/>
          <p:nvPr/>
        </p:nvSpPr>
        <p:spPr>
          <a:xfrm>
            <a:off x="807132" y="3999064"/>
            <a:ext cx="2793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ACD4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every customer can check the status of their bills, whether they have paid the bills or not.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A1DB6B-D9CE-EABA-16ED-001643D4C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70" y="4220858"/>
            <a:ext cx="5770515" cy="1790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731120-94CB-D38A-E4F2-6619A8A88D4B}"/>
              </a:ext>
            </a:extLst>
          </p:cNvPr>
          <p:cNvSpPr txBox="1"/>
          <p:nvPr/>
        </p:nvSpPr>
        <p:spPr>
          <a:xfrm>
            <a:off x="5083628" y="2423524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Pay Bill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797D6-9D67-5A85-F632-F89B6E325CC1}"/>
              </a:ext>
            </a:extLst>
          </p:cNvPr>
          <p:cNvSpPr txBox="1"/>
          <p:nvPr/>
        </p:nvSpPr>
        <p:spPr>
          <a:xfrm>
            <a:off x="4825574" y="4793119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Bill Details</a:t>
            </a:r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548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C7D07-D38B-8B25-F3C8-A00343DF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97" y="985157"/>
            <a:ext cx="3471475" cy="925286"/>
          </a:xfrm>
        </p:spPr>
        <p:txBody>
          <a:bodyPr/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Bill Slip.</a:t>
            </a:r>
            <a:endParaRPr lang="en-IN" sz="3200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1DE9D-CF56-ED8E-50F8-1EFD9A77E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797" y="2525486"/>
            <a:ext cx="3471474" cy="1807028"/>
          </a:xfrm>
        </p:spPr>
        <p:txBody>
          <a:bodyPr/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generate / see their bill in a proper breakdown of entire amount.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80C261-A786-5BEF-FA1B-1133B884E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1066800"/>
            <a:ext cx="5791832" cy="5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3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37E2-9002-BD11-7B56-0B89F0F2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70" y="1222104"/>
            <a:ext cx="4026646" cy="936171"/>
          </a:xfrm>
        </p:spPr>
        <p:txBody>
          <a:bodyPr/>
          <a:lstStyle/>
          <a:p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Information</a:t>
            </a:r>
            <a:endParaRPr lang="en-IN" sz="3200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91DD-B325-1052-61D8-17AB4FAD9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8128" y="2506617"/>
            <a:ext cx="2793158" cy="3129279"/>
          </a:xfrm>
        </p:spPr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see their entered information such as their name, meter number, address, city , state, email id and phone number.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BE4BA-9E2C-3C6A-69AA-F52D5F74B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69" y="1374505"/>
            <a:ext cx="5865961" cy="45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3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8F42-6614-9F54-FDA7-75A42EAF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83" y="647700"/>
            <a:ext cx="3874246" cy="1600200"/>
          </a:xfrm>
        </p:spPr>
        <p:txBody>
          <a:bodyPr/>
          <a:lstStyle/>
          <a:p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Information</a:t>
            </a:r>
            <a:endParaRPr lang="en-IN" sz="3200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1A1A4-DF4A-D2BA-D97B-744D70B2A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691674"/>
            <a:ext cx="2793158" cy="3129279"/>
          </a:xfrm>
        </p:spPr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update their entered information if any correction is needed such as their address, city, state, email id and phone number.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018E0-B32D-1510-76B3-A0805ACCE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28" y="1763485"/>
            <a:ext cx="6677614" cy="38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85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939C-87BE-06C9-E217-4594BCC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24" y="1191383"/>
            <a:ext cx="8761413" cy="706964"/>
          </a:xfrm>
        </p:spPr>
        <p:txBody>
          <a:bodyPr/>
          <a:lstStyle/>
          <a:p>
            <a:r>
              <a:rPr lang="en-IN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br>
              <a:rPr lang="en-IN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50818-C140-6B46-D4DD-86CBB8172FCC}"/>
              </a:ext>
            </a:extLst>
          </p:cNvPr>
          <p:cNvSpPr txBox="1"/>
          <p:nvPr/>
        </p:nvSpPr>
        <p:spPr>
          <a:xfrm>
            <a:off x="1016537" y="2601685"/>
            <a:ext cx="84851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a software which helps the user to work with the billing cycles,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paying bills, managing different DETAILS under which are working etc.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software reduces the amount of manual data entry and gives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greater efficiency. The User Interface of it is very friendly and can be easily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used by anyone.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also decreases the amount of time taken to write details and other modules.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58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47D0-A507-B4A9-888F-296C94C2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IN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CA0D2-F9E5-6AD6-FF7C-37B2A4DB4C74}"/>
              </a:ext>
            </a:extLst>
          </p:cNvPr>
          <p:cNvSpPr txBox="1"/>
          <p:nvPr/>
        </p:nvSpPr>
        <p:spPr>
          <a:xfrm>
            <a:off x="590309" y="2589915"/>
            <a:ext cx="8761413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2145" marR="8890"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Electricity Billing System is a Desktop-based application.</a:t>
            </a:r>
          </a:p>
          <a:p>
            <a:pPr marL="652145" marR="8890"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aims at serving the department of electricity by computerizing the billing system.</a:t>
            </a: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mainly focuses on the calculation of units consumed during the specified time and the money to be charged by the electricity offices.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computerized system will make the overall billing system easy, accessible, comfortable, and effective for consumers.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2145" marR="8890" algn="just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main aim of our project is to satisfy customer by saving their time by payment process, maintaining records, and allowing the customer to view his/her records and permitting them to update their details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52145" marR="8890" algn="just">
              <a:spcAft>
                <a:spcPts val="0"/>
              </a:spcAft>
            </a:pP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1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E097-BD15-8243-A941-B392390E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 Of The Project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D0BB5-E2C6-E58C-FA86-D4D717206D80}"/>
              </a:ext>
            </a:extLst>
          </p:cNvPr>
          <p:cNvSpPr txBox="1"/>
          <p:nvPr/>
        </p:nvSpPr>
        <p:spPr>
          <a:xfrm>
            <a:off x="1154953" y="2982201"/>
            <a:ext cx="7462777" cy="323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07060" lvl="0" indent="-342900" fontAlgn="base">
              <a:lnSpc>
                <a:spcPct val="137000"/>
              </a:lnSpc>
              <a:spcAft>
                <a:spcPts val="715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information of consuming unit energy of current month.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spcAft>
                <a:spcPts val="765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information of Customer.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lnSpc>
                <a:spcPct val="137000"/>
              </a:lnSpc>
              <a:spcAft>
                <a:spcPts val="69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information of consuming unit energy of previous month.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spcAft>
                <a:spcPts val="77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calculate the units consumed every month regularly.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lnSpc>
                <a:spcPct val="142000"/>
              </a:lnSpc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generate the bills adding penalty and rent. </a:t>
            </a:r>
          </a:p>
          <a:p>
            <a:pPr marL="342900" marR="607060" lvl="0" indent="-342900" fontAlgn="base">
              <a:lnSpc>
                <a:spcPct val="142000"/>
              </a:lnSpc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save the time by implementing payment process online.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8890" indent="-285750">
              <a:spcAft>
                <a:spcPts val="89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3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ABE61-6691-3B15-676A-BEB369DD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749" y="1055914"/>
            <a:ext cx="2793159" cy="783771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 Up</a:t>
            </a: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AAC3B-353B-7665-BBBC-812A82D5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9749" y="2362200"/>
            <a:ext cx="3449702" cy="4038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New customers/Admin will signup to access their accounts.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ustomers User have to enter meter-no, username, name,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User have to enter  username, name, password</a:t>
            </a: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54AAE-A277-473A-43F0-E460C7107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283717"/>
            <a:ext cx="4732714" cy="2145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34394-2E00-3DE1-9BEB-C4594E41B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896290"/>
            <a:ext cx="4732714" cy="2145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4F8CB-6EF6-F614-90CB-6212D6ADDF37}"/>
              </a:ext>
            </a:extLst>
          </p:cNvPr>
          <p:cNvSpPr txBox="1"/>
          <p:nvPr/>
        </p:nvSpPr>
        <p:spPr>
          <a:xfrm>
            <a:off x="5196642" y="2171692"/>
            <a:ext cx="246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+mj-lt"/>
                <a:ea typeface="Cambria" panose="02040503050406030204" pitchFamily="18" charset="0"/>
              </a:rPr>
              <a:t>Admin</a:t>
            </a:r>
            <a:endParaRPr lang="en-IN" u="sng" dirty="0">
              <a:latin typeface="+mj-lt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AC79E-0512-1C81-1228-BF1C9A321791}"/>
              </a:ext>
            </a:extLst>
          </p:cNvPr>
          <p:cNvSpPr txBox="1"/>
          <p:nvPr/>
        </p:nvSpPr>
        <p:spPr>
          <a:xfrm>
            <a:off x="4931229" y="4784265"/>
            <a:ext cx="177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Customer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36136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0F7-9E75-0ED3-6A37-D323CA97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11" y="1447800"/>
            <a:ext cx="2793159" cy="7184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endParaRPr lang="en-IN" sz="32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5DF2D-5392-4D30-8486-C02CC0158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026" y="2525486"/>
            <a:ext cx="3656532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and Admin can login to their respective accounts.</a:t>
            </a:r>
          </a:p>
          <a:p>
            <a:endParaRPr lang="en-US" sz="1800" b="1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dropdown menu allows to choose whether to login as an admin or as a customer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E7A430-B48C-A148-1A21-DC770891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479" y="2009354"/>
            <a:ext cx="6716710" cy="312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5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9BB7-5A0C-4370-24A3-5C0916BB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52" y="914400"/>
            <a:ext cx="2793159" cy="1066800"/>
          </a:xfrm>
        </p:spPr>
        <p:txBody>
          <a:bodyPr/>
          <a:lstStyle/>
          <a:p>
            <a:r>
              <a:rPr lang="en-US" sz="3200" b="1" u="sng" dirty="0">
                <a:latin typeface="Arial Black" panose="020B0A04020102020204" pitchFamily="34" charset="0"/>
              </a:rPr>
              <a:t>Admin</a:t>
            </a:r>
            <a:br>
              <a:rPr lang="en-US" b="1" u="sng" dirty="0">
                <a:latin typeface="Arial Black" panose="020B0A04020102020204" pitchFamily="34" charset="0"/>
              </a:rPr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979BD-4DB9-B179-1BD1-3BD2997E9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8588" y="2264228"/>
            <a:ext cx="3504132" cy="36793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lands on this page after successful login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Screen Contains various fields like in menu section New Customer, Customer Details, Deposit Details, Calculate Bill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Utility section we have Notepad, Calculator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is for Logout.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13B71-9652-D7DA-0E87-5D293CB43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2" y="1185202"/>
            <a:ext cx="5438789" cy="2243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21946C-2E9D-CBA8-9B44-2C4FD5B02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1" y="3559628"/>
            <a:ext cx="5438789" cy="2501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66032-622F-B70E-2E1E-6D1AFB0A0522}"/>
              </a:ext>
            </a:extLst>
          </p:cNvPr>
          <p:cNvSpPr txBox="1"/>
          <p:nvPr/>
        </p:nvSpPr>
        <p:spPr>
          <a:xfrm>
            <a:off x="5802086" y="591234"/>
            <a:ext cx="3069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Admin’s Home Screen: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77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F50F-210E-B3D9-DA02-728E783A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4" y="647700"/>
            <a:ext cx="2793159" cy="1600200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 Customer</a:t>
            </a:r>
            <a:br>
              <a:rPr lang="en-IN" sz="18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BA2D8C-60A4-F21B-2044-AC6234CBE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298016"/>
            <a:ext cx="5704114" cy="426196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C93E1-8B4E-393E-9ADF-CE9B43884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8755" y="2177143"/>
            <a:ext cx="2793158" cy="3129279"/>
          </a:xfrm>
        </p:spPr>
        <p:txBody>
          <a:bodyPr>
            <a:normAutofit lnSpcReduction="10000"/>
          </a:bodyPr>
          <a:lstStyle/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enter the customer details and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automatically generates unique meter number.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customer name, address, city, state, email and phone number is entered, insert the values into customer else print error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113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EFF0-F865-36D0-DE2D-91C2F98C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31" y="326572"/>
            <a:ext cx="3777343" cy="1600200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Meter Information</a:t>
            </a:r>
            <a:endParaRPr lang="en-IN" sz="3200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B7E210-6BA1-F588-BF21-44DF94A4B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5" y="1469572"/>
            <a:ext cx="5844268" cy="45393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57C39-8727-A395-F1F4-60EB04AFE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4547" y="2375988"/>
            <a:ext cx="3353967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Admin selects the location and type of meter installed at the customers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also selects the phase code and Bill type i.e. Residential or Commercial/Industrial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490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5BE4-5E2B-33A5-CB4D-ECF4BE21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20" y="833121"/>
            <a:ext cx="3251427" cy="8708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 Details</a:t>
            </a:r>
            <a:endParaRPr lang="en-IN" sz="3200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E17A-B255-D043-FF2E-751A439DA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4524" y="2169160"/>
            <a:ext cx="3134017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program will allow the admin to view customer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</a:endParaRPr>
          </a:p>
          <a:p>
            <a:pPr marL="285750" marR="8890" indent="-285750">
              <a:spcAft>
                <a:spcPts val="435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we need to print the details that has been viewed click onto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 option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DC7497-C68B-EF72-0E74-FDD3BD16F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32" y="1460739"/>
            <a:ext cx="6314056" cy="4546120"/>
          </a:xfrm>
        </p:spPr>
      </p:pic>
    </p:spTree>
    <p:extLst>
      <p:ext uri="{BB962C8B-B14F-4D97-AF65-F5344CB8AC3E}">
        <p14:creationId xmlns:p14="http://schemas.microsoft.com/office/powerpoint/2010/main" val="2387845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164</TotalTime>
  <Words>813</Words>
  <Application>Microsoft Office PowerPoint</Application>
  <PresentationFormat>Widescreen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Century Gothic</vt:lpstr>
      <vt:lpstr>Times New Roman</vt:lpstr>
      <vt:lpstr>Wingdings</vt:lpstr>
      <vt:lpstr>Wingdings 3</vt:lpstr>
      <vt:lpstr>Ion Boardroom</vt:lpstr>
      <vt:lpstr>Electricity Billing System </vt:lpstr>
      <vt:lpstr>INTRODUCTION</vt:lpstr>
      <vt:lpstr>Objective Of The Project</vt:lpstr>
      <vt:lpstr>Sign Up</vt:lpstr>
      <vt:lpstr>Login</vt:lpstr>
      <vt:lpstr>Admin </vt:lpstr>
      <vt:lpstr>New Customer </vt:lpstr>
      <vt:lpstr>Meter Information</vt:lpstr>
      <vt:lpstr>Customer Details</vt:lpstr>
      <vt:lpstr>Deposit Details:- </vt:lpstr>
      <vt:lpstr>Calculate Bill </vt:lpstr>
      <vt:lpstr>Notepad</vt:lpstr>
      <vt:lpstr>Customer</vt:lpstr>
      <vt:lpstr>Pay Bill</vt:lpstr>
      <vt:lpstr>Generate Bill Slip.</vt:lpstr>
      <vt:lpstr>View Information</vt:lpstr>
      <vt:lpstr>Update Information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Electricity Billing System</dc:title>
  <dc:creator>Adarsh Vishwakarma</dc:creator>
  <cp:lastModifiedBy>Adarsh Vishwakarma</cp:lastModifiedBy>
  <cp:revision>2</cp:revision>
  <dcterms:created xsi:type="dcterms:W3CDTF">2022-11-13T15:41:31Z</dcterms:created>
  <dcterms:modified xsi:type="dcterms:W3CDTF">2023-01-06T18:03:48Z</dcterms:modified>
</cp:coreProperties>
</file>